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938F2C-668C-4579-B83D-2B20994B4195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117180" cy="316835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Bookman Old Style" panose="02050604050505020204" pitchFamily="18" charset="0"/>
              </a:rPr>
              <a:t>Загадки для детей </a:t>
            </a:r>
            <a:br>
              <a:rPr lang="ru-RU" sz="3600" dirty="0" smtClean="0">
                <a:latin typeface="Bookman Old Style" panose="020506040505050202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</a:rPr>
              <a:t>(Цветы)</a:t>
            </a:r>
            <a:br>
              <a:rPr lang="ru-RU" sz="36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подготовила :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 Попова К.А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293096"/>
            <a:ext cx="7125113" cy="1440160"/>
          </a:xfrm>
        </p:spPr>
        <p:txBody>
          <a:bodyPr/>
          <a:lstStyle/>
          <a:p>
            <a:pPr algn="r"/>
            <a:r>
              <a:rPr lang="ru-RU" sz="1600" dirty="0"/>
              <a:t>Чашечки и блюдца</a:t>
            </a:r>
            <a:br>
              <a:rPr lang="ru-RU" sz="1600" dirty="0"/>
            </a:br>
            <a:r>
              <a:rPr lang="ru-RU" sz="1600" dirty="0"/>
              <a:t>Не тонут и не бьются.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Кувшинки)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9218" name="Picture 2" descr="C:\Users\Alekciy\Desktop\1009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087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37112"/>
            <a:ext cx="7125113" cy="1512168"/>
          </a:xfrm>
        </p:spPr>
        <p:txBody>
          <a:bodyPr/>
          <a:lstStyle/>
          <a:p>
            <a:pPr algn="r"/>
            <a:r>
              <a:rPr lang="ru-RU" sz="1600" dirty="0"/>
              <a:t>Золотое решето, </a:t>
            </a:r>
            <a:br>
              <a:rPr lang="ru-RU" sz="1600" dirty="0"/>
            </a:br>
            <a:r>
              <a:rPr lang="ru-RU" sz="1600" dirty="0"/>
              <a:t> черных домиков полно. </a:t>
            </a:r>
            <a:br>
              <a:rPr lang="ru-RU" sz="1600" dirty="0"/>
            </a:br>
            <a:r>
              <a:rPr lang="ru-RU" sz="1600" dirty="0"/>
              <a:t> Сколько черненьких домов, </a:t>
            </a:r>
            <a:br>
              <a:rPr lang="ru-RU" sz="1600" dirty="0"/>
            </a:br>
            <a:r>
              <a:rPr lang="ru-RU" sz="1600" dirty="0"/>
              <a:t> Столько беленьких жильцов.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(ПОДСОЛНУХ)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Alekciy\Desktop\544443_pole_nebo_podsolnuhi_2048x1363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672742" cy="37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653136"/>
            <a:ext cx="7125113" cy="1440160"/>
          </a:xfrm>
        </p:spPr>
        <p:txBody>
          <a:bodyPr/>
          <a:lstStyle/>
          <a:p>
            <a:pPr algn="r"/>
            <a:r>
              <a:rPr lang="ru-RU" sz="1600" dirty="0"/>
              <a:t>Замечательный цветок, </a:t>
            </a:r>
            <a:br>
              <a:rPr lang="ru-RU" sz="1600" dirty="0"/>
            </a:br>
            <a:r>
              <a:rPr lang="ru-RU" sz="1600" dirty="0"/>
              <a:t> Словно яркий огонек. </a:t>
            </a:r>
            <a:br>
              <a:rPr lang="ru-RU" sz="1600" dirty="0"/>
            </a:br>
            <a:r>
              <a:rPr lang="ru-RU" sz="1600" dirty="0"/>
              <a:t> Пышный, важный, словно пан, </a:t>
            </a:r>
            <a:br>
              <a:rPr lang="ru-RU" sz="1600" dirty="0"/>
            </a:br>
            <a:r>
              <a:rPr lang="ru-RU" sz="1600" dirty="0"/>
              <a:t> Нежный бархатный...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(ТЮЛЬПАН)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Alekciy\Desktop\zoom_E126Y13030723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960440" cy="47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365104"/>
            <a:ext cx="7125113" cy="1728192"/>
          </a:xfrm>
        </p:spPr>
        <p:txBody>
          <a:bodyPr/>
          <a:lstStyle/>
          <a:p>
            <a:pPr algn="r"/>
            <a:r>
              <a:rPr lang="ru-RU" sz="1600" dirty="0"/>
              <a:t>Много лепесточков острых - </a:t>
            </a:r>
            <a:br>
              <a:rPr lang="ru-RU" sz="1600" dirty="0"/>
            </a:br>
            <a:r>
              <a:rPr lang="ru-RU" sz="1600" dirty="0"/>
              <a:t> Красных, желтых, белых, пестрых. </a:t>
            </a:r>
            <a:br>
              <a:rPr lang="ru-RU" sz="1600" dirty="0"/>
            </a:br>
            <a:r>
              <a:rPr lang="ru-RU" sz="1600" dirty="0"/>
              <a:t> На меня ты погляди-ка, </a:t>
            </a:r>
            <a:br>
              <a:rPr lang="ru-RU" sz="1600" dirty="0"/>
            </a:br>
            <a:r>
              <a:rPr lang="ru-RU" sz="1600" dirty="0"/>
              <a:t> Называюсь я</a:t>
            </a:r>
            <a:r>
              <a:rPr lang="ru-RU" sz="1600" dirty="0" smtClean="0"/>
              <a:t>...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(ГВОЗДИКА)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2290" name="Picture 2" descr="C:\Users\Alekciy\Desktop\51484e328b5988d126ff164181a5e0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940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728192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Очищают воздух, </a:t>
            </a:r>
            <a:br>
              <a:rPr lang="ru-RU" sz="1600" dirty="0" smtClean="0"/>
            </a:br>
            <a:r>
              <a:rPr lang="ru-RU" sz="1600" dirty="0" smtClean="0"/>
              <a:t> Создают уют, </a:t>
            </a:r>
            <a:br>
              <a:rPr lang="ru-RU" sz="1600" dirty="0" smtClean="0"/>
            </a:br>
            <a:r>
              <a:rPr lang="ru-RU" sz="1600" dirty="0" smtClean="0"/>
              <a:t> На окнах зеленеют, </a:t>
            </a:r>
            <a:br>
              <a:rPr lang="ru-RU" sz="1600" dirty="0" smtClean="0"/>
            </a:br>
            <a:r>
              <a:rPr lang="ru-RU" sz="1600" dirty="0" smtClean="0"/>
              <a:t> Круглый год цветут.  (ЦВЕТЫ)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C:\Users\Alekciy\Desktop\oboik.ru_30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4168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293096"/>
            <a:ext cx="7125113" cy="2088232"/>
          </a:xfrm>
        </p:spPr>
        <p:txBody>
          <a:bodyPr/>
          <a:lstStyle/>
          <a:p>
            <a:pPr algn="r"/>
            <a:r>
              <a:rPr lang="ru-RU" sz="1600" dirty="0"/>
              <a:t>Стоит в саду кудряшка - белая рубашка, </a:t>
            </a:r>
            <a:br>
              <a:rPr lang="ru-RU" sz="1600" dirty="0"/>
            </a:br>
            <a:r>
              <a:rPr lang="ru-RU" sz="1600" dirty="0"/>
              <a:t> Сердечко золотое. Что это такое?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РОМАШКА)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lekciy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3367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653136"/>
            <a:ext cx="7125113" cy="1368152"/>
          </a:xfrm>
        </p:spPr>
        <p:txBody>
          <a:bodyPr/>
          <a:lstStyle/>
          <a:p>
            <a:pPr algn="r"/>
            <a:r>
              <a:rPr lang="ru-RU" sz="1600" dirty="0"/>
              <a:t>Эх, звоночки, синий цвет,</a:t>
            </a:r>
            <a:br>
              <a:rPr lang="ru-RU" sz="1600" dirty="0"/>
            </a:br>
            <a:r>
              <a:rPr lang="ru-RU" sz="1600" dirty="0"/>
              <a:t>С язычком, а звону нет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(Колокольчики)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4" name="Picture 2" descr="C:\Users\Alekciy\Desktop\420370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509120"/>
            <a:ext cx="7125113" cy="2664296"/>
          </a:xfrm>
        </p:spPr>
        <p:txBody>
          <a:bodyPr/>
          <a:lstStyle/>
          <a:p>
            <a:pPr algn="r"/>
            <a:r>
              <a:rPr lang="ru-RU" dirty="0"/>
              <a:t> </a:t>
            </a:r>
            <a:r>
              <a:rPr lang="ru-RU" sz="1600" dirty="0"/>
              <a:t>Он стоит в одёжке,</a:t>
            </a:r>
            <a:br>
              <a:rPr lang="ru-RU" sz="1600" dirty="0"/>
            </a:br>
            <a:r>
              <a:rPr lang="ru-RU" sz="1600" dirty="0"/>
              <a:t>Как огонь на ножке!</a:t>
            </a:r>
            <a:br>
              <a:rPr lang="ru-RU" sz="1600" dirty="0"/>
            </a:br>
            <a:r>
              <a:rPr lang="ru-RU" sz="1600" dirty="0"/>
              <a:t>Станет без одёжки</a:t>
            </a:r>
            <a:br>
              <a:rPr lang="ru-RU" sz="1600" dirty="0"/>
            </a:br>
            <a:r>
              <a:rPr lang="ru-RU" sz="1600" dirty="0"/>
              <a:t>Шариком на ножке. (Мак)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Alekciy\Desktop\63504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826224" cy="43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581128"/>
            <a:ext cx="7125113" cy="1224136"/>
          </a:xfrm>
        </p:spPr>
        <p:txBody>
          <a:bodyPr/>
          <a:lstStyle/>
          <a:p>
            <a:pPr algn="r"/>
            <a:r>
              <a:rPr lang="ru-RU" sz="1600" dirty="0"/>
              <a:t>Я — травянистое растение</a:t>
            </a:r>
            <a:br>
              <a:rPr lang="ru-RU" sz="1600" dirty="0"/>
            </a:br>
            <a:r>
              <a:rPr lang="ru-RU" sz="1600" dirty="0"/>
              <a:t>С цветком сиреневого цвета.</a:t>
            </a:r>
            <a:br>
              <a:rPr lang="ru-RU" sz="1600" dirty="0"/>
            </a:br>
            <a:r>
              <a:rPr lang="ru-RU" sz="1600" dirty="0"/>
              <a:t>Но переставьте ударение —</a:t>
            </a:r>
            <a:br>
              <a:rPr lang="ru-RU" sz="1600" dirty="0"/>
            </a:br>
            <a:r>
              <a:rPr lang="ru-RU" sz="1600" dirty="0"/>
              <a:t>И превращаюсь я в конфету.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Ирис)</a:t>
            </a:r>
            <a:br>
              <a:rPr lang="ru-RU" sz="1600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Alekciy\Desktop\anypics.ru-76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9766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293096"/>
            <a:ext cx="7125113" cy="1440160"/>
          </a:xfrm>
        </p:spPr>
        <p:txBody>
          <a:bodyPr/>
          <a:lstStyle/>
          <a:p>
            <a:pPr algn="r"/>
            <a:r>
              <a:rPr lang="ru-RU" sz="1600" dirty="0"/>
              <a:t>Я шариком пушистым</a:t>
            </a:r>
            <a:br>
              <a:rPr lang="ru-RU" sz="1600" dirty="0"/>
            </a:br>
            <a:r>
              <a:rPr lang="ru-RU" sz="1600" dirty="0"/>
              <a:t>Белею в поле чистом,</a:t>
            </a:r>
            <a:br>
              <a:rPr lang="ru-RU" sz="1600" dirty="0"/>
            </a:br>
            <a:r>
              <a:rPr lang="ru-RU" sz="1600" dirty="0"/>
              <a:t>А дунул ветерок —</a:t>
            </a:r>
            <a:br>
              <a:rPr lang="ru-RU" sz="1600" dirty="0"/>
            </a:br>
            <a:r>
              <a:rPr lang="ru-RU" sz="1600" dirty="0"/>
              <a:t>Остался стебелёк.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Одуванчик)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146" name="Picture 2" descr="C:\Users\Alekciy\Desktop\1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4087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581128"/>
            <a:ext cx="7125113" cy="1152128"/>
          </a:xfrm>
        </p:spPr>
        <p:txBody>
          <a:bodyPr/>
          <a:lstStyle/>
          <a:p>
            <a:pPr algn="r"/>
            <a:r>
              <a:rPr lang="ru-RU" sz="1600" dirty="0"/>
              <a:t>Побивается росток,</a:t>
            </a:r>
            <a:br>
              <a:rPr lang="ru-RU" sz="1600" dirty="0"/>
            </a:br>
            <a:r>
              <a:rPr lang="ru-RU" sz="1600" dirty="0"/>
              <a:t>Удивительный цветок.</a:t>
            </a:r>
            <a:br>
              <a:rPr lang="ru-RU" sz="1600" dirty="0"/>
            </a:br>
            <a:r>
              <a:rPr lang="ru-RU" sz="1600" dirty="0"/>
              <a:t>Из-под снега вырастает,</a:t>
            </a:r>
            <a:br>
              <a:rPr lang="ru-RU" sz="1600" dirty="0"/>
            </a:br>
            <a:r>
              <a:rPr lang="ru-RU" sz="1600" dirty="0"/>
              <a:t>Солнце глянет — расцветает.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Подснежник)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170" name="Picture 2" descr="C:\Users\Alekciy\Desktop\2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976664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77072"/>
            <a:ext cx="7125113" cy="1368152"/>
          </a:xfrm>
        </p:spPr>
        <p:txBody>
          <a:bodyPr/>
          <a:lstStyle/>
          <a:p>
            <a:pPr algn="r"/>
            <a:r>
              <a:rPr lang="ru-RU" sz="1600" dirty="0"/>
              <a:t>Лик пахучий,</a:t>
            </a:r>
            <a:br>
              <a:rPr lang="ru-RU" sz="1600" dirty="0"/>
            </a:br>
            <a:r>
              <a:rPr lang="ru-RU" sz="1600" dirty="0"/>
              <a:t>А хвост колючий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(Роза)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194" name="Picture 2" descr="C:\Users\Alekciy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2646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21</TotalTime>
  <Words>53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Загадки для детей  (Цветы) подготовила :  Попова К.А</vt:lpstr>
      <vt:lpstr>Очищают воздух,   Создают уют,   На окнах зеленеют,   Круглый год цветут.  (ЦВЕТЫ) </vt:lpstr>
      <vt:lpstr>Стоит в саду кудряшка - белая рубашка,   Сердечко золотое. Что это такое?   (РОМАШКА)  </vt:lpstr>
      <vt:lpstr>Эх, звоночки, синий цвет, С язычком, а звону нет.  (Колокольчики) </vt:lpstr>
      <vt:lpstr> Он стоит в одёжке, Как огонь на ножке! Станет без одёжки Шариком на ножке. (Мак) </vt:lpstr>
      <vt:lpstr>Я — травянистое растение С цветком сиреневого цвета. Но переставьте ударение — И превращаюсь я в конфету.  (Ирис)   </vt:lpstr>
      <vt:lpstr>Я шариком пушистым Белею в поле чистом, А дунул ветерок — Остался стебелёк.  (Одуванчик)  </vt:lpstr>
      <vt:lpstr>Побивается росток, Удивительный цветок. Из-под снега вырастает, Солнце глянет — расцветает.  (Подснежник) </vt:lpstr>
      <vt:lpstr>Лик пахучий, А хвост колючий.  (Роза) </vt:lpstr>
      <vt:lpstr>Чашечки и блюдца Не тонут и не бьются.  (Кувшинки) </vt:lpstr>
      <vt:lpstr>Золотое решето,   черных домиков полно.   Сколько черненьких домов,   Столько беленьких жильцов.   (ПОДСОЛНУХ)  </vt:lpstr>
      <vt:lpstr>Замечательный цветок,   Словно яркий огонек.   Пышный, важный, словно пан,   Нежный бархатный...   (ТЮЛЬПАН)  </vt:lpstr>
      <vt:lpstr>Много лепесточков острых -   Красных, желтых, белых, пестрых.   На меня ты погляди-ка,   Называюсь я...  (ГВОЗДИКА)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для детей  (Цветы)</dc:title>
  <dc:creator>Alekciy</dc:creator>
  <cp:lastModifiedBy>Alekciy</cp:lastModifiedBy>
  <cp:revision>3</cp:revision>
  <dcterms:created xsi:type="dcterms:W3CDTF">2016-07-21T11:00:35Z</dcterms:created>
  <dcterms:modified xsi:type="dcterms:W3CDTF">2016-07-21T11:22:29Z</dcterms:modified>
</cp:coreProperties>
</file>